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97" r:id="rId4"/>
    <p:sldId id="259" r:id="rId5"/>
    <p:sldId id="260" r:id="rId6"/>
    <p:sldId id="261" r:id="rId7"/>
    <p:sldId id="262" r:id="rId8"/>
    <p:sldId id="296" r:id="rId9"/>
    <p:sldId id="263" r:id="rId10"/>
    <p:sldId id="264" r:id="rId11"/>
    <p:sldId id="295" r:id="rId12"/>
  </p:sldIdLst>
  <p:sldSz cx="12192000" cy="6858000"/>
  <p:notesSz cx="6858000" cy="9144000"/>
  <p:embeddedFontLst>
    <p:embeddedFont>
      <p:font typeface="Work Sans Black" panose="020F0502020204030204" pitchFamily="2" charset="0"/>
      <p:bold r:id="rId14"/>
      <p:italic r:id="rId15"/>
      <p:boldItalic r:id="rId16"/>
    </p:embeddedFont>
    <p:embeddedFont>
      <p:font typeface="Work Sans ExtraBold" pitchFamily="2" charset="0"/>
      <p:bold r:id="rId17"/>
    </p:embeddedFont>
    <p:embeddedFont>
      <p:font typeface="Work Sans Medium" panose="020F0502020204030204" pitchFamily="2" charset="0"/>
      <p:regular r:id="rId18"/>
      <p:bold r:id="rId19"/>
      <p:italic r:id="rId20"/>
      <p:boldItalic r:id="rId21"/>
    </p:embeddedFont>
    <p:embeddedFont>
      <p:font typeface="Work Sans SemiBold" panose="020F050202020403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F71A7-43A4-DEE6-3A41-EF6D4E931058}" v="19" dt="2025-12-30T21:16:33.524"/>
  </p1510:revLst>
</p1510:revInfo>
</file>

<file path=ppt/tableStyles.xml><?xml version="1.0" encoding="utf-8"?>
<a:tblStyleLst xmlns:a="http://schemas.openxmlformats.org/drawingml/2006/main" def="{5699B033-EE29-4404-AAEA-B4746F73A01C}">
  <a:tblStyle styleId="{5699B033-EE29-4404-AAEA-B4746F73A0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8A04DC-B521-4D4B-9A3D-EF95810DE4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gela, Sri Akhil" userId="S::sriakhil.arigela@tamu.edu::088e5320-5161-472c-bbc3-aeadb6396651" providerId="AD" clId="Web-{87FFBDE6-005C-3DF5-ED9D-113F32D7C80B}"/>
    <pc:docChg chg="modSld">
      <pc:chgData name="Arigela, Sri Akhil" userId="S::sriakhil.arigela@tamu.edu::088e5320-5161-472c-bbc3-aeadb6396651" providerId="AD" clId="Web-{87FFBDE6-005C-3DF5-ED9D-113F32D7C80B}" dt="2025-12-10T11:39:41.605" v="22" actId="1076"/>
      <pc:docMkLst>
        <pc:docMk/>
      </pc:docMkLst>
      <pc:sldChg chg="modSp">
        <pc:chgData name="Arigela, Sri Akhil" userId="S::sriakhil.arigela@tamu.edu::088e5320-5161-472c-bbc3-aeadb6396651" providerId="AD" clId="Web-{87FFBDE6-005C-3DF5-ED9D-113F32D7C80B}" dt="2025-12-10T11:39:22.495" v="20" actId="1076"/>
        <pc:sldMkLst>
          <pc:docMk/>
          <pc:sldMk cId="0" sldId="258"/>
        </pc:sldMkLst>
      </pc:sldChg>
      <pc:sldChg chg="modSp">
        <pc:chgData name="Arigela, Sri Akhil" userId="S::sriakhil.arigela@tamu.edu::088e5320-5161-472c-bbc3-aeadb6396651" providerId="AD" clId="Web-{87FFBDE6-005C-3DF5-ED9D-113F32D7C80B}" dt="2025-12-10T11:37:51.385" v="16" actId="14100"/>
        <pc:sldMkLst>
          <pc:docMk/>
          <pc:sldMk cId="0" sldId="259"/>
        </pc:sldMkLst>
        <pc:picChg chg="mod">
          <ac:chgData name="Arigela, Sri Akhil" userId="S::sriakhil.arigela@tamu.edu::088e5320-5161-472c-bbc3-aeadb6396651" providerId="AD" clId="Web-{87FFBDE6-005C-3DF5-ED9D-113F32D7C80B}" dt="2025-12-10T11:37:51.385" v="16" actId="14100"/>
          <ac:picMkLst>
            <pc:docMk/>
            <pc:sldMk cId="0" sldId="259"/>
            <ac:picMk id="3" creationId="{5A0BB056-DBA8-F0BA-B95B-2EDF1C7B03CF}"/>
          </ac:picMkLst>
        </pc:picChg>
        <pc:picChg chg="mod">
          <ac:chgData name="Arigela, Sri Akhil" userId="S::sriakhil.arigela@tamu.edu::088e5320-5161-472c-bbc3-aeadb6396651" providerId="AD" clId="Web-{87FFBDE6-005C-3DF5-ED9D-113F32D7C80B}" dt="2025-12-10T11:37:12.604" v="13" actId="14100"/>
          <ac:picMkLst>
            <pc:docMk/>
            <pc:sldMk cId="0" sldId="259"/>
            <ac:picMk id="199" creationId="{00000000-0000-0000-0000-000000000000}"/>
          </ac:picMkLst>
        </pc:picChg>
      </pc:sldChg>
      <pc:sldChg chg="modSp">
        <pc:chgData name="Arigela, Sri Akhil" userId="S::sriakhil.arigela@tamu.edu::088e5320-5161-472c-bbc3-aeadb6396651" providerId="AD" clId="Web-{87FFBDE6-005C-3DF5-ED9D-113F32D7C80B}" dt="2025-12-10T11:36:47.400" v="11" actId="14100"/>
        <pc:sldMkLst>
          <pc:docMk/>
          <pc:sldMk cId="0" sldId="260"/>
        </pc:sldMkLst>
        <pc:picChg chg="mod">
          <ac:chgData name="Arigela, Sri Akhil" userId="S::sriakhil.arigela@tamu.edu::088e5320-5161-472c-bbc3-aeadb6396651" providerId="AD" clId="Web-{87FFBDE6-005C-3DF5-ED9D-113F32D7C80B}" dt="2025-12-10T11:36:47.400" v="11" actId="14100"/>
          <ac:picMkLst>
            <pc:docMk/>
            <pc:sldMk cId="0" sldId="260"/>
            <ac:picMk id="3" creationId="{095A608B-0992-675C-6686-19CC80908FEC}"/>
          </ac:picMkLst>
        </pc:picChg>
      </pc:sldChg>
      <pc:sldChg chg="modSp">
        <pc:chgData name="Arigela, Sri Akhil" userId="S::sriakhil.arigela@tamu.edu::088e5320-5161-472c-bbc3-aeadb6396651" providerId="AD" clId="Web-{87FFBDE6-005C-3DF5-ED9D-113F32D7C80B}" dt="2025-12-10T11:36:42.963" v="10" actId="14100"/>
        <pc:sldMkLst>
          <pc:docMk/>
          <pc:sldMk cId="0" sldId="261"/>
        </pc:sldMkLst>
        <pc:picChg chg="mod">
          <ac:chgData name="Arigela, Sri Akhil" userId="S::sriakhil.arigela@tamu.edu::088e5320-5161-472c-bbc3-aeadb6396651" providerId="AD" clId="Web-{87FFBDE6-005C-3DF5-ED9D-113F32D7C80B}" dt="2025-12-10T11:36:42.963" v="10" actId="14100"/>
          <ac:picMkLst>
            <pc:docMk/>
            <pc:sldMk cId="0" sldId="261"/>
            <ac:picMk id="3" creationId="{BF79BC23-8356-F849-8012-3CB11AEB740D}"/>
          </ac:picMkLst>
        </pc:picChg>
      </pc:sldChg>
      <pc:sldChg chg="delSp">
        <pc:chgData name="Arigela, Sri Akhil" userId="S::sriakhil.arigela@tamu.edu::088e5320-5161-472c-bbc3-aeadb6396651" providerId="AD" clId="Web-{87FFBDE6-005C-3DF5-ED9D-113F32D7C80B}" dt="2025-12-10T11:36:35.353" v="9"/>
        <pc:sldMkLst>
          <pc:docMk/>
          <pc:sldMk cId="0" sldId="262"/>
        </pc:sldMkLst>
      </pc:sldChg>
      <pc:sldChg chg="modSp mod setBg">
        <pc:chgData name="Arigela, Sri Akhil" userId="S::sriakhil.arigela@tamu.edu::088e5320-5161-472c-bbc3-aeadb6396651" providerId="AD" clId="Web-{87FFBDE6-005C-3DF5-ED9D-113F32D7C80B}" dt="2025-12-10T11:36:26.853" v="8" actId="14100"/>
        <pc:sldMkLst>
          <pc:docMk/>
          <pc:sldMk cId="0" sldId="263"/>
        </pc:sldMkLst>
        <pc:picChg chg="mod">
          <ac:chgData name="Arigela, Sri Akhil" userId="S::sriakhil.arigela@tamu.edu::088e5320-5161-472c-bbc3-aeadb6396651" providerId="AD" clId="Web-{87FFBDE6-005C-3DF5-ED9D-113F32D7C80B}" dt="2025-12-10T11:36:26.853" v="8" actId="14100"/>
          <ac:picMkLst>
            <pc:docMk/>
            <pc:sldMk cId="0" sldId="263"/>
            <ac:picMk id="3" creationId="{B3433648-26F7-F428-7F88-93DC653B9387}"/>
          </ac:picMkLst>
        </pc:picChg>
      </pc:sldChg>
      <pc:sldChg chg="modSp mod setBg">
        <pc:chgData name="Arigela, Sri Akhil" userId="S::sriakhil.arigela@tamu.edu::088e5320-5161-472c-bbc3-aeadb6396651" providerId="AD" clId="Web-{87FFBDE6-005C-3DF5-ED9D-113F32D7C80B}" dt="2025-12-10T11:39:41.605" v="22" actId="1076"/>
        <pc:sldMkLst>
          <pc:docMk/>
          <pc:sldMk cId="0" sldId="264"/>
        </pc:sldMkLst>
        <pc:picChg chg="mod">
          <ac:chgData name="Arigela, Sri Akhil" userId="S::sriakhil.arigela@tamu.edu::088e5320-5161-472c-bbc3-aeadb6396651" providerId="AD" clId="Web-{87FFBDE6-005C-3DF5-ED9D-113F32D7C80B}" dt="2025-12-10T11:39:41.605" v="22" actId="1076"/>
          <ac:picMkLst>
            <pc:docMk/>
            <pc:sldMk cId="0" sldId="264"/>
            <ac:picMk id="3" creationId="{53B06D95-E975-B673-884E-F6F5FBCBAE4D}"/>
          </ac:picMkLst>
        </pc:picChg>
      </pc:sldChg>
      <pc:sldChg chg="modSp">
        <pc:chgData name="Arigela, Sri Akhil" userId="S::sriakhil.arigela@tamu.edu::088e5320-5161-472c-bbc3-aeadb6396651" providerId="AD" clId="Web-{87FFBDE6-005C-3DF5-ED9D-113F32D7C80B}" dt="2025-12-10T11:36:11.525" v="6" actId="20577"/>
        <pc:sldMkLst>
          <pc:docMk/>
          <pc:sldMk cId="0" sldId="295"/>
        </pc:sldMkLst>
        <pc:spChg chg="mod">
          <ac:chgData name="Arigela, Sri Akhil" userId="S::sriakhil.arigela@tamu.edu::088e5320-5161-472c-bbc3-aeadb6396651" providerId="AD" clId="Web-{87FFBDE6-005C-3DF5-ED9D-113F32D7C80B}" dt="2025-12-10T11:36:11.525" v="6" actId="20577"/>
          <ac:spMkLst>
            <pc:docMk/>
            <pc:sldMk cId="0" sldId="295"/>
            <ac:spMk id="422" creationId="{00000000-0000-0000-0000-000000000000}"/>
          </ac:spMkLst>
        </pc:spChg>
      </pc:sldChg>
    </pc:docChg>
  </pc:docChgLst>
  <pc:docChgLst>
    <pc:chgData name="Manghani, Ritik Ashok" userId="S::ritik.manghani@tamu.edu::b8edeae0-e2eb-4755-8a31-8b9dbbe4c5a9" providerId="AD" clId="Web-{3F5D2DDC-B9FE-6908-AC0A-9C16F50D025F}"/>
    <pc:docChg chg="modSld">
      <pc:chgData name="Manghani, Ritik Ashok" userId="S::ritik.manghani@tamu.edu::b8edeae0-e2eb-4755-8a31-8b9dbbe4c5a9" providerId="AD" clId="Web-{3F5D2DDC-B9FE-6908-AC0A-9C16F50D025F}" dt="2025-12-10T08:40:27.287" v="3"/>
      <pc:docMkLst>
        <pc:docMk/>
      </pc:docMkLst>
      <pc:sldChg chg="delSp modSp">
        <pc:chgData name="Manghani, Ritik Ashok" userId="S::ritik.manghani@tamu.edu::b8edeae0-e2eb-4755-8a31-8b9dbbe4c5a9" providerId="AD" clId="Web-{3F5D2DDC-B9FE-6908-AC0A-9C16F50D025F}" dt="2025-12-10T08:40:27.287" v="3"/>
        <pc:sldMkLst>
          <pc:docMk/>
          <pc:sldMk cId="0" sldId="256"/>
        </pc:sldMkLst>
        <pc:spChg chg="mod">
          <ac:chgData name="Manghani, Ritik Ashok" userId="S::ritik.manghani@tamu.edu::b8edeae0-e2eb-4755-8a31-8b9dbbe4c5a9" providerId="AD" clId="Web-{3F5D2DDC-B9FE-6908-AC0A-9C16F50D025F}" dt="2025-12-10T08:40:19.553" v="2" actId="20577"/>
          <ac:spMkLst>
            <pc:docMk/>
            <pc:sldMk cId="0" sldId="256"/>
            <ac:spMk id="174" creationId="{00000000-0000-0000-0000-000000000000}"/>
          </ac:spMkLst>
        </pc:spChg>
      </pc:sldChg>
    </pc:docChg>
  </pc:docChgLst>
  <pc:docChgLst>
    <pc:chgData name="Manghani, Ritik Ashok" userId="S::ritik.manghani@tamu.edu::b8edeae0-e2eb-4755-8a31-8b9dbbe4c5a9" providerId="AD" clId="Web-{8F4E5ACF-A590-CAA6-0313-801F03801189}"/>
    <pc:docChg chg="modSld">
      <pc:chgData name="Manghani, Ritik Ashok" userId="S::ritik.manghani@tamu.edu::b8edeae0-e2eb-4755-8a31-8b9dbbe4c5a9" providerId="AD" clId="Web-{8F4E5ACF-A590-CAA6-0313-801F03801189}" dt="2025-12-10T07:36:19.206" v="13" actId="1076"/>
      <pc:docMkLst>
        <pc:docMk/>
      </pc:docMkLst>
      <pc:sldChg chg="modSp">
        <pc:chgData name="Manghani, Ritik Ashok" userId="S::ritik.manghani@tamu.edu::b8edeae0-e2eb-4755-8a31-8b9dbbe4c5a9" providerId="AD" clId="Web-{8F4E5ACF-A590-CAA6-0313-801F03801189}" dt="2025-12-10T07:34:29.921" v="5" actId="20577"/>
        <pc:sldMkLst>
          <pc:docMk/>
          <pc:sldMk cId="0" sldId="256"/>
        </pc:sldMkLst>
        <pc:spChg chg="mod">
          <ac:chgData name="Manghani, Ritik Ashok" userId="S::ritik.manghani@tamu.edu::b8edeae0-e2eb-4755-8a31-8b9dbbe4c5a9" providerId="AD" clId="Web-{8F4E5ACF-A590-CAA6-0313-801F03801189}" dt="2025-12-10T07:34:29.921" v="5" actId="20577"/>
          <ac:spMkLst>
            <pc:docMk/>
            <pc:sldMk cId="0" sldId="256"/>
            <ac:spMk id="175" creationId="{00000000-0000-0000-0000-000000000000}"/>
          </ac:spMkLst>
        </pc:spChg>
      </pc:sldChg>
      <pc:sldChg chg="modSp">
        <pc:chgData name="Manghani, Ritik Ashok" userId="S::ritik.manghani@tamu.edu::b8edeae0-e2eb-4755-8a31-8b9dbbe4c5a9" providerId="AD" clId="Web-{8F4E5ACF-A590-CAA6-0313-801F03801189}" dt="2025-12-10T07:36:19.206" v="13" actId="1076"/>
        <pc:sldMkLst>
          <pc:docMk/>
          <pc:sldMk cId="0" sldId="259"/>
        </pc:sldMkLst>
        <pc:spChg chg="mod">
          <ac:chgData name="Manghani, Ritik Ashok" userId="S::ritik.manghani@tamu.edu::b8edeae0-e2eb-4755-8a31-8b9dbbe4c5a9" providerId="AD" clId="Web-{8F4E5ACF-A590-CAA6-0313-801F03801189}" dt="2025-12-10T07:36:11.221" v="11" actId="1076"/>
          <ac:spMkLst>
            <pc:docMk/>
            <pc:sldMk cId="0" sldId="259"/>
            <ac:spMk id="198" creationId="{00000000-0000-0000-0000-000000000000}"/>
          </ac:spMkLst>
        </pc:spChg>
        <pc:picChg chg="mod">
          <ac:chgData name="Manghani, Ritik Ashok" userId="S::ritik.manghani@tamu.edu::b8edeae0-e2eb-4755-8a31-8b9dbbe4c5a9" providerId="AD" clId="Web-{8F4E5ACF-A590-CAA6-0313-801F03801189}" dt="2025-12-10T07:36:19.206" v="13" actId="1076"/>
          <ac:picMkLst>
            <pc:docMk/>
            <pc:sldMk cId="0" sldId="259"/>
            <ac:picMk id="3" creationId="{5A0BB056-DBA8-F0BA-B95B-2EDF1C7B03CF}"/>
          </ac:picMkLst>
        </pc:picChg>
      </pc:sldChg>
    </pc:docChg>
  </pc:docChgLst>
  <pc:docChgLst>
    <pc:chgData name="Arigela, Sri Akhil" userId="S::sriakhil.arigela@tamu.edu::088e5320-5161-472c-bbc3-aeadb6396651" providerId="AD" clId="Web-{F6E732D2-C0CD-F80C-F342-01A4D1338C43}"/>
    <pc:docChg chg="modSld">
      <pc:chgData name="Arigela, Sri Akhil" userId="S::sriakhil.arigela@tamu.edu::088e5320-5161-472c-bbc3-aeadb6396651" providerId="AD" clId="Web-{F6E732D2-C0CD-F80C-F342-01A4D1338C43}" dt="2025-12-10T11:34:25.377" v="8"/>
      <pc:docMkLst>
        <pc:docMk/>
      </pc:docMkLst>
      <pc:sldChg chg="mod setBg">
        <pc:chgData name="Arigela, Sri Akhil" userId="S::sriakhil.arigela@tamu.edu::088e5320-5161-472c-bbc3-aeadb6396651" providerId="AD" clId="Web-{F6E732D2-C0CD-F80C-F342-01A4D1338C43}" dt="2025-12-10T11:32:54.408" v="0"/>
        <pc:sldMkLst>
          <pc:docMk/>
          <pc:sldMk cId="0" sldId="258"/>
        </pc:sldMkLst>
      </pc:sldChg>
      <pc:sldChg chg="mod setBg">
        <pc:chgData name="Arigela, Sri Akhil" userId="S::sriakhil.arigela@tamu.edu::088e5320-5161-472c-bbc3-aeadb6396651" providerId="AD" clId="Web-{F6E732D2-C0CD-F80C-F342-01A4D1338C43}" dt="2025-12-10T11:33:13.361" v="1"/>
        <pc:sldMkLst>
          <pc:docMk/>
          <pc:sldMk cId="0" sldId="259"/>
        </pc:sldMkLst>
      </pc:sldChg>
      <pc:sldChg chg="mod setBg">
        <pc:chgData name="Arigela, Sri Akhil" userId="S::sriakhil.arigela@tamu.edu::088e5320-5161-472c-bbc3-aeadb6396651" providerId="AD" clId="Web-{F6E732D2-C0CD-F80C-F342-01A4D1338C43}" dt="2025-12-10T11:33:33.174" v="2"/>
        <pc:sldMkLst>
          <pc:docMk/>
          <pc:sldMk cId="0" sldId="260"/>
        </pc:sldMkLst>
      </pc:sldChg>
      <pc:sldChg chg="mod setBg">
        <pc:chgData name="Arigela, Sri Akhil" userId="S::sriakhil.arigela@tamu.edu::088e5320-5161-472c-bbc3-aeadb6396651" providerId="AD" clId="Web-{F6E732D2-C0CD-F80C-F342-01A4D1338C43}" dt="2025-12-10T11:34:02.049" v="3"/>
        <pc:sldMkLst>
          <pc:docMk/>
          <pc:sldMk cId="0" sldId="261"/>
        </pc:sldMkLst>
      </pc:sldChg>
      <pc:sldChg chg="addSp delSp modSp mod setBg">
        <pc:chgData name="Arigela, Sri Akhil" userId="S::sriakhil.arigela@tamu.edu::088e5320-5161-472c-bbc3-aeadb6396651" providerId="AD" clId="Web-{F6E732D2-C0CD-F80C-F342-01A4D1338C43}" dt="2025-12-10T11:34:25.377" v="8"/>
        <pc:sldMkLst>
          <pc:docMk/>
          <pc:sldMk cId="0" sldId="262"/>
        </pc:sldMkLst>
      </pc:sldChg>
    </pc:docChg>
  </pc:docChgLst>
  <pc:docChgLst>
    <pc:chgData name="Manghani, Ritik Ashok" userId="S::ritik.manghani@tamu.edu::b8edeae0-e2eb-4755-8a31-8b9dbbe4c5a9" providerId="AD" clId="Web-{B8C768D3-60F2-817B-0DA7-F447908880AF}"/>
    <pc:docChg chg="modSld">
      <pc:chgData name="Manghani, Ritik Ashok" userId="S::ritik.manghani@tamu.edu::b8edeae0-e2eb-4755-8a31-8b9dbbe4c5a9" providerId="AD" clId="Web-{B8C768D3-60F2-817B-0DA7-F447908880AF}" dt="2025-12-10T19:38:03.467" v="2"/>
      <pc:docMkLst>
        <pc:docMk/>
      </pc:docMkLst>
      <pc:sldChg chg="modSp">
        <pc:chgData name="Manghani, Ritik Ashok" userId="S::ritik.manghani@tamu.edu::b8edeae0-e2eb-4755-8a31-8b9dbbe4c5a9" providerId="AD" clId="Web-{B8C768D3-60F2-817B-0DA7-F447908880AF}" dt="2025-12-10T19:38:03.467" v="2"/>
        <pc:sldMkLst>
          <pc:docMk/>
          <pc:sldMk cId="0" sldId="261"/>
        </pc:sldMkLst>
        <pc:spChg chg="mod modVis">
          <ac:chgData name="Manghani, Ritik Ashok" userId="S::ritik.manghani@tamu.edu::b8edeae0-e2eb-4755-8a31-8b9dbbe4c5a9" providerId="AD" clId="Web-{B8C768D3-60F2-817B-0DA7-F447908880AF}" dt="2025-12-10T19:38:02.544" v="1"/>
          <ac:spMkLst>
            <pc:docMk/>
            <pc:sldMk cId="0" sldId="261"/>
            <ac:spMk id="211" creationId="{00000000-0000-0000-0000-000000000000}"/>
          </ac:spMkLst>
        </pc:spChg>
        <pc:spChg chg="mod modVis">
          <ac:chgData name="Manghani, Ritik Ashok" userId="S::ritik.manghani@tamu.edu::b8edeae0-e2eb-4755-8a31-8b9dbbe4c5a9" providerId="AD" clId="Web-{B8C768D3-60F2-817B-0DA7-F447908880AF}" dt="2025-12-10T19:38:03.467" v="2"/>
          <ac:spMkLst>
            <pc:docMk/>
            <pc:sldMk cId="0" sldId="261"/>
            <ac:spMk id="212" creationId="{00000000-0000-0000-0000-000000000000}"/>
          </ac:spMkLst>
        </pc:spChg>
      </pc:sldChg>
    </pc:docChg>
  </pc:docChgLst>
  <pc:docChgLst>
    <pc:chgData name="Dash, Sonali" userId="S::sonali.dash@tamu.edu::4bbd14f1-a094-4e2e-a3f8-f7d2ea5f86ec" providerId="AD" clId="Web-{55D6581F-FE0D-0F22-1738-41688D02A90D}"/>
    <pc:docChg chg="addSld delSld modSld sldOrd">
      <pc:chgData name="Dash, Sonali" userId="S::sonali.dash@tamu.edu::4bbd14f1-a094-4e2e-a3f8-f7d2ea5f86ec" providerId="AD" clId="Web-{55D6581F-FE0D-0F22-1738-41688D02A90D}" dt="2025-12-10T16:29:11.404" v="142" actId="20577"/>
      <pc:docMkLst>
        <pc:docMk/>
      </pc:docMkLst>
      <pc:sldChg chg="addSp delSp modSp">
        <pc:chgData name="Dash, Sonali" userId="S::sonali.dash@tamu.edu::4bbd14f1-a094-4e2e-a3f8-f7d2ea5f86ec" providerId="AD" clId="Web-{55D6581F-FE0D-0F22-1738-41688D02A90D}" dt="2025-12-10T16:29:11.404" v="142" actId="20577"/>
        <pc:sldMkLst>
          <pc:docMk/>
          <pc:sldMk cId="0" sldId="258"/>
        </pc:sldMkLst>
        <pc:spChg chg="add del mod">
          <ac:chgData name="Dash, Sonali" userId="S::sonali.dash@tamu.edu::4bbd14f1-a094-4e2e-a3f8-f7d2ea5f86ec" providerId="AD" clId="Web-{55D6581F-FE0D-0F22-1738-41688D02A90D}" dt="2025-12-10T16:29:11.404" v="142" actId="20577"/>
          <ac:spMkLst>
            <pc:docMk/>
            <pc:sldMk cId="0" sldId="258"/>
            <ac:spMk id="190" creationId="{00000000-0000-0000-0000-000000000000}"/>
          </ac:spMkLst>
        </pc:spChg>
      </pc:sldChg>
      <pc:sldChg chg="addSp delSp modSp add ord replId">
        <pc:chgData name="Dash, Sonali" userId="S::sonali.dash@tamu.edu::4bbd14f1-a094-4e2e-a3f8-f7d2ea5f86ec" providerId="AD" clId="Web-{55D6581F-FE0D-0F22-1738-41688D02A90D}" dt="2025-12-10T15:38:14.308" v="66"/>
        <pc:sldMkLst>
          <pc:docMk/>
          <pc:sldMk cId="2556737425" sldId="296"/>
        </pc:sldMkLst>
        <pc:spChg chg="add mod">
          <ac:chgData name="Dash, Sonali" userId="S::sonali.dash@tamu.edu::4bbd14f1-a094-4e2e-a3f8-f7d2ea5f86ec" providerId="AD" clId="Web-{55D6581F-FE0D-0F22-1738-41688D02A90D}" dt="2025-12-10T15:34:54.711" v="48" actId="20577"/>
          <ac:spMkLst>
            <pc:docMk/>
            <pc:sldMk cId="2556737425" sldId="296"/>
            <ac:spMk id="4" creationId="{6CAA8DF3-60BF-B2E9-8189-C0929223D920}"/>
          </ac:spMkLst>
        </pc:spChg>
        <pc:picChg chg="add mod">
          <ac:chgData name="Dash, Sonali" userId="S::sonali.dash@tamu.edu::4bbd14f1-a094-4e2e-a3f8-f7d2ea5f86ec" providerId="AD" clId="Web-{55D6581F-FE0D-0F22-1738-41688D02A90D}" dt="2025-12-10T15:37:50.229" v="64" actId="14100"/>
          <ac:picMkLst>
            <pc:docMk/>
            <pc:sldMk cId="2556737425" sldId="296"/>
            <ac:picMk id="2" creationId="{979CA030-C2DF-49B3-178E-064DD64A4E4E}"/>
          </ac:picMkLst>
        </pc:picChg>
      </pc:sldChg>
      <pc:sldChg chg="add replId">
        <pc:chgData name="Dash, Sonali" userId="S::sonali.dash@tamu.edu::4bbd14f1-a094-4e2e-a3f8-f7d2ea5f86ec" providerId="AD" clId="Web-{55D6581F-FE0D-0F22-1738-41688D02A90D}" dt="2025-12-10T15:56:13.684" v="69"/>
        <pc:sldMkLst>
          <pc:docMk/>
          <pc:sldMk cId="625538115" sldId="297"/>
        </pc:sldMkLst>
      </pc:sldChg>
    </pc:docChg>
  </pc:docChgLst>
  <pc:docChgLst>
    <pc:chgData name="Dash, Sonali" userId="S::sonali.dash@tamu.edu::4bbd14f1-a094-4e2e-a3f8-f7d2ea5f86ec" providerId="AD" clId="Web-{685F71A7-43A4-DEE6-3A41-EF6D4E931058}"/>
    <pc:docChg chg="modSld">
      <pc:chgData name="Dash, Sonali" userId="S::sonali.dash@tamu.edu::4bbd14f1-a094-4e2e-a3f8-f7d2ea5f86ec" providerId="AD" clId="Web-{685F71A7-43A4-DEE6-3A41-EF6D4E931058}" dt="2025-12-30T21:16:33.524" v="18" actId="20577"/>
      <pc:docMkLst>
        <pc:docMk/>
      </pc:docMkLst>
      <pc:sldChg chg="modSp">
        <pc:chgData name="Dash, Sonali" userId="S::sonali.dash@tamu.edu::4bbd14f1-a094-4e2e-a3f8-f7d2ea5f86ec" providerId="AD" clId="Web-{685F71A7-43A4-DEE6-3A41-EF6D4E931058}" dt="2025-12-30T21:16:33.524" v="18" actId="20577"/>
        <pc:sldMkLst>
          <pc:docMk/>
          <pc:sldMk cId="0" sldId="256"/>
        </pc:sldMkLst>
        <pc:spChg chg="mod">
          <ac:chgData name="Dash, Sonali" userId="S::sonali.dash@tamu.edu::4bbd14f1-a094-4e2e-a3f8-f7d2ea5f86ec" providerId="AD" clId="Web-{685F71A7-43A4-DEE6-3A41-EF6D4E931058}" dt="2025-12-30T21:16:33.524" v="18" actId="20577"/>
          <ac:spMkLst>
            <pc:docMk/>
            <pc:sldMk cId="0" sldId="256"/>
            <ac:spMk id="174" creationId="{00000000-0000-0000-0000-000000000000}"/>
          </ac:spMkLst>
        </pc:spChg>
      </pc:sldChg>
    </pc:docChg>
  </pc:docChgLst>
  <pc:docChgLst>
    <pc:chgData name="Arigela, Sri Akhil" userId="S::sriakhil.arigela@tamu.edu::088e5320-5161-472c-bbc3-aeadb6396651" providerId="AD" clId="Web-{850356A2-FB57-525D-27A6-48063AF672C7}"/>
    <pc:docChg chg="modSld">
      <pc:chgData name="Arigela, Sri Akhil" userId="S::sriakhil.arigela@tamu.edu::088e5320-5161-472c-bbc3-aeadb6396651" providerId="AD" clId="Web-{850356A2-FB57-525D-27A6-48063AF672C7}" dt="2025-12-10T11:17:48.386" v="5" actId="20577"/>
      <pc:docMkLst>
        <pc:docMk/>
      </pc:docMkLst>
      <pc:sldChg chg="modSp">
        <pc:chgData name="Arigela, Sri Akhil" userId="S::sriakhil.arigela@tamu.edu::088e5320-5161-472c-bbc3-aeadb6396651" providerId="AD" clId="Web-{850356A2-FB57-525D-27A6-48063AF672C7}" dt="2025-12-10T11:17:48.386" v="5" actId="20577"/>
        <pc:sldMkLst>
          <pc:docMk/>
          <pc:sldMk cId="0" sldId="256"/>
        </pc:sldMkLst>
        <pc:spChg chg="mod">
          <ac:chgData name="Arigela, Sri Akhil" userId="S::sriakhil.arigela@tamu.edu::088e5320-5161-472c-bbc3-aeadb6396651" providerId="AD" clId="Web-{850356A2-FB57-525D-27A6-48063AF672C7}" dt="2025-12-10T11:17:48.386" v="5" actId="20577"/>
          <ac:spMkLst>
            <pc:docMk/>
            <pc:sldMk cId="0" sldId="256"/>
            <ac:spMk id="175" creationId="{00000000-0000-0000-0000-000000000000}"/>
          </ac:spMkLst>
        </pc:spChg>
      </pc:sldChg>
    </pc:docChg>
  </pc:docChgLst>
  <pc:docChgLst>
    <pc:chgData clId="Web-{3F5D2DDC-B9FE-6908-AC0A-9C16F50D025F}"/>
    <pc:docChg chg="modSld">
      <pc:chgData name="" userId="" providerId="" clId="Web-{3F5D2DDC-B9FE-6908-AC0A-9C16F50D025F}" dt="2025-12-10T08:40:12.787" v="0" actId="20577"/>
      <pc:docMkLst>
        <pc:docMk/>
      </pc:docMkLst>
      <pc:sldChg chg="modSp">
        <pc:chgData name="" userId="" providerId="" clId="Web-{3F5D2DDC-B9FE-6908-AC0A-9C16F50D025F}" dt="2025-12-10T08:40:12.787" v="0" actId="20577"/>
        <pc:sldMkLst>
          <pc:docMk/>
          <pc:sldMk cId="0" sldId="256"/>
        </pc:sldMkLst>
        <pc:spChg chg="mod">
          <ac:chgData name="" userId="" providerId="" clId="Web-{3F5D2DDC-B9FE-6908-AC0A-9C16F50D025F}" dt="2025-12-10T08:40:12.787" v="0" actId="20577"/>
          <ac:spMkLst>
            <pc:docMk/>
            <pc:sldMk cId="0" sldId="256"/>
            <ac:spMk id="1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8ddb2d82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8ddb2d82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909c2326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909c2326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8ddb2d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8ddb2d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3932487F-F274-6A2E-D5B3-CD10FEC2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8ddb2d829_0_0:notes">
            <a:extLst>
              <a:ext uri="{FF2B5EF4-FFF2-40B4-BE49-F238E27FC236}">
                <a16:creationId xmlns:a16="http://schemas.microsoft.com/office/drawing/2014/main" id="{B40E1B57-EBB1-1174-3CB1-2602E8565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8ddb2d829_0_0:notes">
            <a:extLst>
              <a:ext uri="{FF2B5EF4-FFF2-40B4-BE49-F238E27FC236}">
                <a16:creationId xmlns:a16="http://schemas.microsoft.com/office/drawing/2014/main" id="{6BA4D19F-C331-2D88-E8A7-3D149E77F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7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8ddb2d8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8ddb2d8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8ddb2d8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8ddb2d8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8ddb2d82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8ddb2d82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8ddb2d82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8ddb2d82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838E722-BC3B-23EB-B1B8-9112DF79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8ddb2d829_0_47:notes">
            <a:extLst>
              <a:ext uri="{FF2B5EF4-FFF2-40B4-BE49-F238E27FC236}">
                <a16:creationId xmlns:a16="http://schemas.microsoft.com/office/drawing/2014/main" id="{18BBC29C-892B-28B0-59EA-2D522C2BA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8ddb2d829_0_47:notes">
            <a:extLst>
              <a:ext uri="{FF2B5EF4-FFF2-40B4-BE49-F238E27FC236}">
                <a16:creationId xmlns:a16="http://schemas.microsoft.com/office/drawing/2014/main" id="{6ADC47ED-7983-A887-FF04-6332CBBCD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8ddb2d8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8ddb2d8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2525871"/>
            <a:ext cx="9144000" cy="18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ExtraBold"/>
              <a:buNone/>
              <a:defRPr sz="60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4331218"/>
            <a:ext cx="9144000" cy="417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524000" y="1986121"/>
            <a:ext cx="4051300" cy="24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00150" y="1587500"/>
            <a:ext cx="381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Text">
  <p:cSld name="3 Column with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681517" y="1452381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5111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4598741" y="1450952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2335" y="764187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body" idx="3"/>
          </p:nvPr>
        </p:nvSpPr>
        <p:spPr>
          <a:xfrm>
            <a:off x="680893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4"/>
          </p:nvPr>
        </p:nvSpPr>
        <p:spPr>
          <a:xfrm>
            <a:off x="4598741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5"/>
          </p:nvPr>
        </p:nvSpPr>
        <p:spPr>
          <a:xfrm>
            <a:off x="680893" y="333469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6"/>
          </p:nvPr>
        </p:nvSpPr>
        <p:spPr>
          <a:xfrm>
            <a:off x="4598741" y="332794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7"/>
          </p:nvPr>
        </p:nvSpPr>
        <p:spPr>
          <a:xfrm>
            <a:off x="8515965" y="1401769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8"/>
          </p:nvPr>
        </p:nvSpPr>
        <p:spPr>
          <a:xfrm>
            <a:off x="8515965" y="2162417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9"/>
          </p:nvPr>
        </p:nvSpPr>
        <p:spPr>
          <a:xfrm>
            <a:off x="8515965" y="3334693"/>
            <a:ext cx="2948064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Objects">
  <p:cSld name="3 Column with 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81517" y="1452381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5111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598741" y="1450952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2335" y="764187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body" idx="3"/>
          </p:nvPr>
        </p:nvSpPr>
        <p:spPr>
          <a:xfrm>
            <a:off x="680893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"/>
          </p:nvPr>
        </p:nvSpPr>
        <p:spPr>
          <a:xfrm>
            <a:off x="4598741" y="2211600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5"/>
          </p:nvPr>
        </p:nvSpPr>
        <p:spPr>
          <a:xfrm>
            <a:off x="8515965" y="1401769"/>
            <a:ext cx="2948064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6"/>
          </p:nvPr>
        </p:nvSpPr>
        <p:spPr>
          <a:xfrm>
            <a:off x="8515965" y="2162417"/>
            <a:ext cx="2948064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7"/>
          </p:nvPr>
        </p:nvSpPr>
        <p:spPr>
          <a:xfrm>
            <a:off x="680893" y="3326932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8"/>
          </p:nvPr>
        </p:nvSpPr>
        <p:spPr>
          <a:xfrm>
            <a:off x="4598741" y="3326608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9"/>
          </p:nvPr>
        </p:nvSpPr>
        <p:spPr>
          <a:xfrm>
            <a:off x="8515965" y="3326608"/>
            <a:ext cx="294798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quote">
  <p:cSld name="Full page quot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1833562" y="1814025"/>
            <a:ext cx="8524875" cy="322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 i="1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2"/>
          </p:nvPr>
        </p:nvSpPr>
        <p:spPr>
          <a:xfrm>
            <a:off x="2936107" y="5383161"/>
            <a:ext cx="6319786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Body Copy">
  <p:cSld name="Headline with Body Cop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096000" y="1698000"/>
            <a:ext cx="5151120" cy="38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Horizontal Photo">
  <p:cSld name="Headline with Horizontal Phot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>
            <a:spLocks noGrp="1"/>
          </p:cNvSpPr>
          <p:nvPr>
            <p:ph type="pic" idx="2"/>
          </p:nvPr>
        </p:nvSpPr>
        <p:spPr>
          <a:xfrm>
            <a:off x="5499651" y="1399692"/>
            <a:ext cx="6135758" cy="4090507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584109" y="5507366"/>
            <a:ext cx="4051300" cy="3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3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Vertical Photo">
  <p:cSld name="Headline with Vertical Photo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>
            <a:spLocks noGrp="1"/>
          </p:cNvSpPr>
          <p:nvPr>
            <p:ph type="pic" idx="2"/>
          </p:nvPr>
        </p:nvSpPr>
        <p:spPr>
          <a:xfrm>
            <a:off x="6726639" y="559878"/>
            <a:ext cx="3619627" cy="5429442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Photo">
  <p:cSld name="Headline with Phot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 descr="A logo of a college&#10;&#10;AI-generated content may be incorrect.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>
            <a:spLocks noGrp="1"/>
          </p:cNvSpPr>
          <p:nvPr>
            <p:ph type="pic" idx="2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25726" y="1497495"/>
            <a:ext cx="4025348" cy="9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25726" y="2730487"/>
            <a:ext cx="4051300" cy="3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Object">
  <p:cSld name="Content with 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25475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93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625475" y="2298700"/>
            <a:ext cx="3932237" cy="367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1400" y="611187"/>
            <a:ext cx="38100" cy="5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">
  <p:cSld name="Photo Collag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>
            <a:spLocks noGrp="1"/>
          </p:cNvSpPr>
          <p:nvPr>
            <p:ph type="pic" idx="2"/>
          </p:nvPr>
        </p:nvSpPr>
        <p:spPr>
          <a:xfrm>
            <a:off x="950277" y="956491"/>
            <a:ext cx="9036594" cy="3177177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>
            <a:spLocks noGrp="1"/>
          </p:cNvSpPr>
          <p:nvPr>
            <p:ph type="pic" idx="3"/>
          </p:nvPr>
        </p:nvSpPr>
        <p:spPr>
          <a:xfrm>
            <a:off x="8382297" y="1871617"/>
            <a:ext cx="2796112" cy="4029892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>
            <a:spLocks noGrp="1"/>
          </p:cNvSpPr>
          <p:nvPr>
            <p:ph type="pic" idx="4"/>
          </p:nvPr>
        </p:nvSpPr>
        <p:spPr>
          <a:xfrm>
            <a:off x="3688499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0"/>
          <p:cNvSpPr>
            <a:spLocks noGrp="1"/>
          </p:cNvSpPr>
          <p:nvPr>
            <p:ph type="pic" idx="5"/>
          </p:nvPr>
        </p:nvSpPr>
        <p:spPr>
          <a:xfrm>
            <a:off x="2655845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>
            <a:spLocks noGrp="1"/>
          </p:cNvSpPr>
          <p:nvPr>
            <p:ph type="pic" idx="6"/>
          </p:nvPr>
        </p:nvSpPr>
        <p:spPr>
          <a:xfrm>
            <a:off x="1623191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0"/>
          <p:cNvSpPr>
            <a:spLocks noGrp="1"/>
          </p:cNvSpPr>
          <p:nvPr>
            <p:ph type="pic" idx="7"/>
          </p:nvPr>
        </p:nvSpPr>
        <p:spPr>
          <a:xfrm>
            <a:off x="5153669" y="3915955"/>
            <a:ext cx="3228628" cy="19855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ollage - Light Background">
  <p:cSld name="Photo Collage - Light Background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>
            <a:spLocks noGrp="1"/>
          </p:cNvSpPr>
          <p:nvPr>
            <p:ph type="pic" idx="2"/>
          </p:nvPr>
        </p:nvSpPr>
        <p:spPr>
          <a:xfrm>
            <a:off x="950277" y="956491"/>
            <a:ext cx="9036594" cy="3177177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>
            <a:spLocks noGrp="1"/>
          </p:cNvSpPr>
          <p:nvPr>
            <p:ph type="pic" idx="3"/>
          </p:nvPr>
        </p:nvSpPr>
        <p:spPr>
          <a:xfrm>
            <a:off x="8382297" y="1871617"/>
            <a:ext cx="2796112" cy="4029892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1"/>
          <p:cNvSpPr>
            <a:spLocks noGrp="1"/>
          </p:cNvSpPr>
          <p:nvPr>
            <p:ph type="pic" idx="4"/>
          </p:nvPr>
        </p:nvSpPr>
        <p:spPr>
          <a:xfrm>
            <a:off x="3688499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1"/>
          <p:cNvSpPr>
            <a:spLocks noGrp="1"/>
          </p:cNvSpPr>
          <p:nvPr>
            <p:ph type="pic" idx="5"/>
          </p:nvPr>
        </p:nvSpPr>
        <p:spPr>
          <a:xfrm>
            <a:off x="2655845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1"/>
          <p:cNvSpPr>
            <a:spLocks noGrp="1"/>
          </p:cNvSpPr>
          <p:nvPr>
            <p:ph type="pic" idx="6"/>
          </p:nvPr>
        </p:nvSpPr>
        <p:spPr>
          <a:xfrm>
            <a:off x="1623191" y="4578168"/>
            <a:ext cx="1032654" cy="103124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1"/>
          <p:cNvSpPr>
            <a:spLocks noGrp="1"/>
          </p:cNvSpPr>
          <p:nvPr>
            <p:ph type="pic" idx="7"/>
          </p:nvPr>
        </p:nvSpPr>
        <p:spPr>
          <a:xfrm>
            <a:off x="5153669" y="3915955"/>
            <a:ext cx="3228628" cy="1985554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21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Photo">
  <p:cSld name="Full Slide Photo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sp>
      <p:pic>
        <p:nvPicPr>
          <p:cNvPr id="33" name="Google Shape;33;p4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Collage - WithPhotos - Dark Background">
  <p:cSld name="Photo Collage - WithPhotos - Dark Background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 descr="A building with a dome on top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 t="46367" r="660" b="1230"/>
          <a:stretch/>
        </p:blipFill>
        <p:spPr>
          <a:xfrm>
            <a:off x="952499" y="956491"/>
            <a:ext cx="9034372" cy="31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descr="A close-up of a build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-3" r="33225" b="9"/>
          <a:stretch/>
        </p:blipFill>
        <p:spPr>
          <a:xfrm>
            <a:off x="161985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descr="A hand giving a thumbs up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35894" t="44368" r="-250" b="12807"/>
          <a:stretch/>
        </p:blipFill>
        <p:spPr>
          <a:xfrm>
            <a:off x="2652510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l="5809" t="8940" r="10836" b="12891"/>
          <a:stretch/>
        </p:blipFill>
        <p:spPr>
          <a:xfrm>
            <a:off x="5153669" y="3919505"/>
            <a:ext cx="3228628" cy="201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6">
            <a:alphaModFix/>
          </a:blip>
          <a:srcRect l="16645" r="16645"/>
          <a:stretch/>
        </p:blipFill>
        <p:spPr>
          <a:xfrm>
            <a:off x="368113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7">
            <a:alphaModFix/>
          </a:blip>
          <a:srcRect l="25889" t="6081" r="29734"/>
          <a:stretch/>
        </p:blipFill>
        <p:spPr>
          <a:xfrm>
            <a:off x="8382297" y="1904559"/>
            <a:ext cx="2857204" cy="402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descr="A white text on a black background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99314" y="974725"/>
            <a:ext cx="807548" cy="80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Collage - WithPhotos - Light Background">
  <p:cSld name="Photo Collage - WithPhotos - Light Background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5296" y="831782"/>
            <a:ext cx="1082674" cy="10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 descr="A building with a dome on top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46367" r="660" b="1230"/>
          <a:stretch/>
        </p:blipFill>
        <p:spPr>
          <a:xfrm>
            <a:off x="952499" y="956491"/>
            <a:ext cx="9034372" cy="31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 descr="A close-up of a building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-3" r="33225" b="9"/>
          <a:stretch/>
        </p:blipFill>
        <p:spPr>
          <a:xfrm>
            <a:off x="161985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descr="A hand giving a thumbs up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35894" t="44368" r="-250" b="12807"/>
          <a:stretch/>
        </p:blipFill>
        <p:spPr>
          <a:xfrm>
            <a:off x="2652510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6">
            <a:alphaModFix/>
          </a:blip>
          <a:srcRect l="5809" t="8940" r="10836" b="12891"/>
          <a:stretch/>
        </p:blipFill>
        <p:spPr>
          <a:xfrm>
            <a:off x="5153669" y="3919505"/>
            <a:ext cx="3228628" cy="201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7">
            <a:alphaModFix/>
          </a:blip>
          <a:srcRect l="16645" r="16645"/>
          <a:stretch/>
        </p:blipFill>
        <p:spPr>
          <a:xfrm>
            <a:off x="3681136" y="4578168"/>
            <a:ext cx="1032654" cy="10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8">
            <a:alphaModFix/>
          </a:blip>
          <a:srcRect l="25889" t="6081" r="29734"/>
          <a:stretch/>
        </p:blipFill>
        <p:spPr>
          <a:xfrm>
            <a:off x="8382297" y="1904559"/>
            <a:ext cx="2857204" cy="402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Photo Collage">
  <p:cSld name="Small Photo Collag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>
            <a:spLocks noGrp="1"/>
          </p:cNvSpPr>
          <p:nvPr>
            <p:ph type="pic" idx="2"/>
          </p:nvPr>
        </p:nvSpPr>
        <p:spPr>
          <a:xfrm>
            <a:off x="5533697" y="1445218"/>
            <a:ext cx="6658303" cy="2669578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4"/>
          <p:cNvSpPr>
            <a:spLocks noGrp="1"/>
          </p:cNvSpPr>
          <p:nvPr>
            <p:ph type="pic" idx="3"/>
          </p:nvPr>
        </p:nvSpPr>
        <p:spPr>
          <a:xfrm>
            <a:off x="9686803" y="3158205"/>
            <a:ext cx="1852268" cy="2669578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4"/>
          <p:cNvSpPr>
            <a:spLocks noGrp="1"/>
          </p:cNvSpPr>
          <p:nvPr>
            <p:ph type="pic" idx="4"/>
          </p:nvPr>
        </p:nvSpPr>
        <p:spPr>
          <a:xfrm>
            <a:off x="7092828" y="4502867"/>
            <a:ext cx="2138785" cy="1315318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25726" y="2403613"/>
            <a:ext cx="4025348" cy="205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gether, We Stand">
  <p:cSld name="Together, We Stand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0806" y="3310361"/>
            <a:ext cx="7990387" cy="12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 descr="A whit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425" y="1576761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ger Impact">
  <p:cSld name="Bigger Impact">
    <p:bg>
      <p:bgPr>
        <a:solidFill>
          <a:schemeClr val="dk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91012" y="3310361"/>
            <a:ext cx="9209972" cy="12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 descr="A whit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425" y="1576761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with Numbers">
  <p:cSld name="Section Divider with Number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3848100" y="1587500"/>
            <a:ext cx="7184570" cy="173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ExtraBold"/>
              <a:buNone/>
              <a:defRPr sz="48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3848100" y="3483477"/>
            <a:ext cx="7184570" cy="178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9300" y="1587500"/>
            <a:ext cx="381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734789" y="1587500"/>
            <a:ext cx="2180771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 b="0" i="0"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White">
  <p:cSld name="Section Divider - Whit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Work Sans Black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2000"/>
              <a:buNone/>
              <a:defRPr sz="2000">
                <a:solidFill>
                  <a:srgbClr val="77777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800"/>
              <a:buNone/>
              <a:defRPr sz="1800">
                <a:solidFill>
                  <a:srgbClr val="77777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Gray">
  <p:cSld name="Section Divider - Gray">
    <p:bg>
      <p:bgPr>
        <a:solidFill>
          <a:srgbClr val="EAEAEA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Work Sans Black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2000"/>
              <a:buNone/>
              <a:defRPr sz="2000">
                <a:solidFill>
                  <a:srgbClr val="77777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800"/>
              <a:buNone/>
              <a:defRPr sz="1800">
                <a:solidFill>
                  <a:srgbClr val="77777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77777"/>
              </a:buClr>
              <a:buSzPts val="1600"/>
              <a:buNone/>
              <a:defRPr sz="1600">
                <a:solidFill>
                  <a:srgbClr val="777777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8" descr="A logo of a college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4526" y="222587"/>
            <a:ext cx="1082674" cy="10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Text">
  <p:cSld name="1 Column with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896018" y="1452381"/>
            <a:ext cx="880308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9282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1895394" y="2211600"/>
            <a:ext cx="880308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1895393" y="3334693"/>
            <a:ext cx="880308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Objects">
  <p:cSld name="2 Column with 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398167" y="1452381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6629858" y="1450952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1397543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4"/>
          </p:nvPr>
        </p:nvSpPr>
        <p:spPr>
          <a:xfrm>
            <a:off x="6629858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5"/>
          </p:nvPr>
        </p:nvSpPr>
        <p:spPr>
          <a:xfrm>
            <a:off x="1397544" y="3326932"/>
            <a:ext cx="420049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6"/>
          </p:nvPr>
        </p:nvSpPr>
        <p:spPr>
          <a:xfrm>
            <a:off x="6629859" y="3326608"/>
            <a:ext cx="4200497" cy="260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Text">
  <p:cSld name="2 Column with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398167" y="1452381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697593"/>
            <a:ext cx="381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body" idx="2"/>
          </p:nvPr>
        </p:nvSpPr>
        <p:spPr>
          <a:xfrm>
            <a:off x="6629858" y="1450952"/>
            <a:ext cx="4200607" cy="5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0" i="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3"/>
          </p:nvPr>
        </p:nvSpPr>
        <p:spPr>
          <a:xfrm>
            <a:off x="1397543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4"/>
          </p:nvPr>
        </p:nvSpPr>
        <p:spPr>
          <a:xfrm>
            <a:off x="6629858" y="2211600"/>
            <a:ext cx="4200607" cy="88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5"/>
          </p:nvPr>
        </p:nvSpPr>
        <p:spPr>
          <a:xfrm>
            <a:off x="1397542" y="3334693"/>
            <a:ext cx="420060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6"/>
          </p:nvPr>
        </p:nvSpPr>
        <p:spPr>
          <a:xfrm>
            <a:off x="6629858" y="3334693"/>
            <a:ext cx="4200607" cy="26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9096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Black"/>
              <a:buNone/>
              <a:defRPr sz="4400" b="1" i="0" u="none" strike="noStrike" cap="none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2370137"/>
            <a:ext cx="10515600" cy="341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2049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p1" descr="A white text on a black background&#10;&#10;AI-generated content may be incorrect.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983911" y="398493"/>
            <a:ext cx="73977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623300" y="6256707"/>
            <a:ext cx="31559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TEXAS A&amp;M UNIVERSITY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ctrTitle"/>
          </p:nvPr>
        </p:nvSpPr>
        <p:spPr>
          <a:xfrm>
            <a:off x="1524000" y="2959859"/>
            <a:ext cx="9144000" cy="164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US" dirty="0"/>
              <a:t>CMIS CASE COMPETITION</a:t>
            </a:r>
            <a:br>
              <a:rPr lang="en-US" dirty="0"/>
            </a:br>
            <a:r>
              <a:rPr lang="en-US" sz="2800" dirty="0" err="1"/>
              <a:t>MaysCentral</a:t>
            </a:r>
            <a:r>
              <a:rPr lang="en-US" sz="2800" dirty="0"/>
              <a:t> Event Management System</a:t>
            </a:r>
            <a:endParaRPr sz="2800" dirty="0"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2"/>
          </p:nvPr>
        </p:nvSpPr>
        <p:spPr>
          <a:xfrm>
            <a:off x="1524000" y="3464274"/>
            <a:ext cx="4188600" cy="70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Sonali Dash</a:t>
            </a:r>
          </a:p>
          <a:p>
            <a:pPr marL="0" indent="0">
              <a:spcBef>
                <a:spcPts val="0"/>
              </a:spcBef>
            </a:pPr>
            <a:r>
              <a:rPr lang="en-US" sz="2000" b="1">
                <a:solidFill>
                  <a:schemeClr val="lt1"/>
                </a:solidFill>
                <a:latin typeface="Arial"/>
                <a:cs typeface="Arial"/>
              </a:rPr>
              <a:t>Ritik Ashok </a:t>
            </a:r>
            <a:r>
              <a:rPr lang="en-US" sz="2000" b="1" err="1">
                <a:solidFill>
                  <a:schemeClr val="lt1"/>
                </a:solidFill>
                <a:latin typeface="Arial"/>
                <a:cs typeface="Arial"/>
              </a:rPr>
              <a:t>Manghani</a:t>
            </a:r>
            <a:endParaRPr lang="en-US" sz="2000" b="1">
              <a:solidFill>
                <a:schemeClr val="lt1"/>
              </a:solidFill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</a:pPr>
            <a:r>
              <a:rPr lang="en-US" sz="2000" b="1">
                <a:solidFill>
                  <a:schemeClr val="lt1"/>
                </a:solidFill>
                <a:latin typeface="Arial"/>
                <a:cs typeface="Arial"/>
              </a:rPr>
              <a:t>Sri Akhil </a:t>
            </a:r>
            <a:r>
              <a:rPr lang="en-US" sz="2000" b="1" err="1">
                <a:solidFill>
                  <a:schemeClr val="lt1"/>
                </a:solidFill>
                <a:latin typeface="Arial"/>
                <a:cs typeface="Arial"/>
              </a:rPr>
              <a:t>Arigela</a:t>
            </a:r>
          </a:p>
          <a:p>
            <a:pPr marL="0" indent="0">
              <a:spcBef>
                <a:spcPts val="0"/>
              </a:spcBef>
            </a:pPr>
            <a:r>
              <a:rPr lang="en-US" sz="2000" b="1">
                <a:solidFill>
                  <a:schemeClr val="lt1"/>
                </a:solidFill>
                <a:latin typeface="Arial"/>
                <a:cs typeface="Arial"/>
              </a:rPr>
              <a:t>Yashas Suresh</a:t>
            </a:r>
          </a:p>
          <a:p>
            <a:br>
              <a:rPr lang="en-US" sz="2000"/>
            </a:br>
            <a:endParaRPr lang="en-US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endParaRPr lang="en-US"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687175" y="2604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/>
              <a:t>Monitoring &amp; Observability</a:t>
            </a:r>
            <a:endParaRPr sz="2800"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b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933125" y="22600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Airflow UI provides run logs and execution history</a:t>
            </a:r>
            <a:br>
              <a:rPr lang="en-US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Integration with Prometheus + Grafana for metrics</a:t>
            </a:r>
            <a:br>
              <a:rPr lang="en-US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Pipeline KPIs tracked: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record throughput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failed inserts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embedding generation latency</a:t>
            </a:r>
            <a:br>
              <a:rPr lang="en-US" sz="1800"/>
            </a:b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06D95-E975-B673-884E-F6F5FBCB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5" y="256473"/>
            <a:ext cx="10115525" cy="60629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615950" y="20653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sz="5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THANKS</a:t>
            </a:r>
            <a:endParaRPr sz="50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>
                <a:solidFill>
                  <a:schemeClr val="lt1"/>
                </a:solidFill>
                <a:ea typeface="Work Sans Medium"/>
                <a:cs typeface="Work Sans Medium"/>
                <a:sym typeface="Work Sans Medium"/>
              </a:rPr>
              <a:t>Gig '</a:t>
            </a:r>
            <a:r>
              <a:rPr lang="en-US" sz="5000" b="0" err="1">
                <a:solidFill>
                  <a:schemeClr val="lt1"/>
                </a:solidFill>
                <a:ea typeface="Work Sans Medium"/>
                <a:cs typeface="Work Sans Medium"/>
                <a:sym typeface="Work Sans Medium"/>
              </a:rPr>
              <a:t>em</a:t>
            </a:r>
            <a:endParaRPr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/>
          </a:p>
        </p:txBody>
      </p:sp>
      <p:sp>
        <p:nvSpPr>
          <p:cNvPr id="423" name="Google Shape;423;p6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91439" y="128016"/>
            <a:ext cx="6757417" cy="98755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15000"/>
              </a:lnSpc>
              <a:buSzPts val="990"/>
            </a:pPr>
            <a:r>
              <a:rPr lang="en-US" sz="4000" dirty="0"/>
              <a:t>PROBLEM STATEMENT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35869-923A-3D1F-5F35-D6318BCEC8F1}"/>
              </a:ext>
            </a:extLst>
          </p:cNvPr>
          <p:cNvSpPr txBox="1"/>
          <p:nvPr/>
        </p:nvSpPr>
        <p:spPr>
          <a:xfrm>
            <a:off x="91439" y="1243584"/>
            <a:ext cx="84239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u="sng" dirty="0">
                <a:solidFill>
                  <a:schemeClr val="bg2"/>
                </a:solidFill>
              </a:rPr>
              <a:t>Fragmented Registration Process Pain Point:</a:t>
            </a:r>
            <a:endParaRPr lang="en-US" sz="2200" u="sng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Registrations are done through </a:t>
            </a:r>
            <a:r>
              <a:rPr lang="en-US" sz="2000" b="1" dirty="0">
                <a:solidFill>
                  <a:schemeClr val="bg1"/>
                </a:solidFill>
              </a:rPr>
              <a:t>Google Forms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is copied manually into </a:t>
            </a:r>
            <a:r>
              <a:rPr lang="en-US" sz="2000" b="1" dirty="0">
                <a:solidFill>
                  <a:schemeClr val="bg1"/>
                </a:solidFill>
              </a:rPr>
              <a:t>spreadsheets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Students </a:t>
            </a:r>
            <a:r>
              <a:rPr lang="en-US" sz="2000" b="1" dirty="0">
                <a:solidFill>
                  <a:schemeClr val="bg1"/>
                </a:solidFill>
              </a:rPr>
              <a:t>don’t receive confirmations</a:t>
            </a:r>
            <a:r>
              <a:rPr lang="en-US" sz="2000" dirty="0">
                <a:solidFill>
                  <a:schemeClr val="bg1"/>
                </a:solidFill>
              </a:rPr>
              <a:t>, leading to confusion.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u="sng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200" b="1" u="sng" dirty="0">
                <a:solidFill>
                  <a:schemeClr val="bg2"/>
                </a:solidFill>
              </a:rPr>
              <a:t>Prototype Solution:</a:t>
            </a:r>
            <a:endParaRPr lang="en-US" sz="2200" u="sng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Unified event registration page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Instant confirmation + email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Seat availability shown in real time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Auto-added to personal calendar (Google/Outlook/ICS export)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89">
          <a:extLst>
            <a:ext uri="{FF2B5EF4-FFF2-40B4-BE49-F238E27FC236}">
              <a16:creationId xmlns:a16="http://schemas.microsoft.com/office/drawing/2014/main" id="{5824E673-5457-4BF5-169B-312981B8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>
            <a:extLst>
              <a:ext uri="{FF2B5EF4-FFF2-40B4-BE49-F238E27FC236}">
                <a16:creationId xmlns:a16="http://schemas.microsoft.com/office/drawing/2014/main" id="{6F3B2FAC-1C12-B634-0BF3-34E4E7AC3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125" y="535325"/>
            <a:ext cx="10515600" cy="506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00"/>
              <a:t>Advanced ETL Orchestration </a:t>
            </a:r>
            <a:endParaRPr sz="4000"/>
          </a:p>
        </p:txBody>
      </p:sp>
      <p:sp>
        <p:nvSpPr>
          <p:cNvPr id="191" name="Google Shape;191;p29">
            <a:extLst>
              <a:ext uri="{FF2B5EF4-FFF2-40B4-BE49-F238E27FC236}">
                <a16:creationId xmlns:a16="http://schemas.microsoft.com/office/drawing/2014/main" id="{B6DEA6B7-E35D-0A73-99D2-6AF9E43A6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2531966"/>
            <a:ext cx="10515600" cy="355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730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/>
              <a:t>Current pipeline generates synthetic product data using Python</a:t>
            </a:r>
            <a:br>
              <a:rPr lang="en-US" sz="2000"/>
            </a:br>
            <a:endParaRPr sz="200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/>
              <a:t>Data cleaned and transformed before loading into MariaDB</a:t>
            </a:r>
            <a:br>
              <a:rPr lang="en-US" sz="2000"/>
            </a:br>
            <a:endParaRPr sz="200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/>
              <a:t>Vector embeddings generated using MiniLM for semantic search</a:t>
            </a:r>
            <a:br>
              <a:rPr lang="en-US" sz="2000"/>
            </a:br>
            <a:endParaRPr sz="2000"/>
          </a:p>
          <a:p>
            <a:pPr marL="457200" lvl="0" indent="-2730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 Medium"/>
              <a:buChar char="●"/>
            </a:pPr>
            <a:r>
              <a:rPr lang="en-US" sz="2000"/>
              <a:t>New goal: Scale pipeline using orchestration (Airflow)</a:t>
            </a:r>
            <a:br>
              <a:rPr lang="en-US" sz="2000"/>
            </a:br>
            <a:endParaRPr sz="200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92" name="Google Shape;192;p29">
            <a:extLst>
              <a:ext uri="{FF2B5EF4-FFF2-40B4-BE49-F238E27FC236}">
                <a16:creationId xmlns:a16="http://schemas.microsoft.com/office/drawing/2014/main" id="{B66862E3-6FC0-C37E-E499-39BD814C682F}"/>
              </a:ext>
            </a:extLst>
          </p:cNvPr>
          <p:cNvSpPr txBox="1"/>
          <p:nvPr/>
        </p:nvSpPr>
        <p:spPr>
          <a:xfrm>
            <a:off x="911500" y="1302150"/>
            <a:ext cx="39642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ETL Overview</a:t>
            </a:r>
            <a:endParaRPr sz="28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3" name="Picture 2" descr="A screenshot of a registration system&#10;&#10;AI-generated content may be incorrect.">
            <a:extLst>
              <a:ext uri="{FF2B5EF4-FFF2-40B4-BE49-F238E27FC236}">
                <a16:creationId xmlns:a16="http://schemas.microsoft.com/office/drawing/2014/main" id="{24812D64-9912-20D9-6FD9-945BEAAD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1" y="151733"/>
            <a:ext cx="10336440" cy="59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3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904500" y="681325"/>
            <a:ext cx="10515600" cy="118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/>
              <a:t> Current ETL Workflow</a:t>
            </a:r>
            <a:endParaRPr sz="2800"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10339264" y="5269401"/>
            <a:ext cx="328246" cy="1755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375" y="1303604"/>
            <a:ext cx="5150726" cy="467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A0BB056-DBA8-F0BA-B95B-2EDF1C7B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3" y="413992"/>
            <a:ext cx="10606222" cy="5872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513550" y="549790"/>
            <a:ext cx="10515600" cy="511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is orchestration needed?</a:t>
            </a:r>
            <a:endParaRPr sz="2800"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6" name="Google Shape;206;p31"/>
          <p:cNvGraphicFramePr/>
          <p:nvPr/>
        </p:nvGraphicFramePr>
        <p:xfrm>
          <a:off x="2279250" y="1787325"/>
          <a:ext cx="7447200" cy="2301240"/>
        </p:xfrm>
        <a:graphic>
          <a:graphicData uri="http://schemas.openxmlformats.org/drawingml/2006/table">
            <a:tbl>
              <a:tblPr>
                <a:noFill/>
                <a:tableStyleId>{5699B033-EE29-4404-AAEA-B4746F73A01C}</a:tableStyleId>
              </a:tblPr>
              <a:tblGrid>
                <a:gridCol w="27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/>
                        <a:t>Limitation of Script</a:t>
                      </a:r>
                      <a:endParaRPr sz="16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 b="1"/>
                        <a:t>Benefit of Orchestration</a:t>
                      </a:r>
                      <a:endParaRPr sz="16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No scheduling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Time-based &amp; event-driven runs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No retry logic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Automatic retries with backoff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Hard to debug failures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UI-based logs + alerting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No pipeline visibility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DAG dependency visualization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Manual execution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/>
                        <a:t>Fully automated</a:t>
                      </a:r>
                      <a:endParaRPr sz="16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5A608B-0992-675C-6686-19CC8090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9" y="199696"/>
            <a:ext cx="10319946" cy="61027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 hidden="1"/>
          <p:cNvSpPr txBox="1">
            <a:spLocks noGrp="1"/>
          </p:cNvSpPr>
          <p:nvPr>
            <p:ph type="title"/>
          </p:nvPr>
        </p:nvSpPr>
        <p:spPr>
          <a:xfrm>
            <a:off x="773950" y="2194023"/>
            <a:ext cx="10515600" cy="1061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/>
              <a:t>Proposed Airflow-Based </a:t>
            </a:r>
            <a:br>
              <a:rPr lang="en-US" sz="2800" b="0"/>
            </a:br>
            <a:r>
              <a:rPr lang="en-US" sz="2800" b="0"/>
              <a:t>Architecture</a:t>
            </a:r>
            <a:endParaRPr sz="2800" b="0"/>
          </a:p>
          <a:p>
            <a:pPr marL="2286000" lvl="0" indent="457200" algn="l" rtl="0">
              <a:spcBef>
                <a:spcPts val="400"/>
              </a:spcBef>
              <a:spcAft>
                <a:spcPts val="0"/>
              </a:spcAft>
              <a:buNone/>
            </a:pPr>
            <a:endParaRPr sz="265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 hidden="1"/>
          <p:cNvSpPr txBox="1">
            <a:spLocks noGrp="1"/>
          </p:cNvSpPr>
          <p:nvPr>
            <p:ph type="body" idx="1"/>
          </p:nvPr>
        </p:nvSpPr>
        <p:spPr>
          <a:xfrm flipH="1">
            <a:off x="-3026166" y="4412011"/>
            <a:ext cx="3858016" cy="16777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79BC23-8356-F849-8012-3CB11AE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0" y="203309"/>
            <a:ext cx="9948897" cy="6088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831850" y="3906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Error handling and logging</a:t>
            </a:r>
            <a:endParaRPr sz="280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9E2B95-0A6D-500B-558F-BB286D0F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6" y="189186"/>
            <a:ext cx="10454609" cy="6089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30">
          <a:extLst>
            <a:ext uri="{FF2B5EF4-FFF2-40B4-BE49-F238E27FC236}">
              <a16:creationId xmlns:a16="http://schemas.microsoft.com/office/drawing/2014/main" id="{DF6733B6-6F86-C44F-5E13-A6AFFDE4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>
            <a:extLst>
              <a:ext uri="{FF2B5EF4-FFF2-40B4-BE49-F238E27FC236}">
                <a16:creationId xmlns:a16="http://schemas.microsoft.com/office/drawing/2014/main" id="{EA7E6F54-80D0-A60B-4B48-C2FEF5FAC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175" y="260418"/>
            <a:ext cx="10515600" cy="126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0"/>
              <a:t>Monitoring &amp; Observability</a:t>
            </a:r>
            <a:endParaRPr sz="2800"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b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2835D207-37B9-41C6-AB77-230406FBB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3125" y="22600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Airflow UI provides run logs and execution history</a:t>
            </a:r>
            <a:br>
              <a:rPr lang="en-US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Integration with Prometheus + Grafana for metrics</a:t>
            </a:r>
            <a:br>
              <a:rPr lang="en-US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 Medium"/>
              <a:buChar char="●"/>
            </a:pPr>
            <a:r>
              <a:rPr lang="en-US" sz="1800"/>
              <a:t>Pipeline KPIs tracked: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record throughput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failed inserts</a:t>
            </a:r>
            <a:br>
              <a:rPr lang="en-US" sz="1800"/>
            </a:b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Medium"/>
              <a:buChar char="-"/>
            </a:pPr>
            <a:r>
              <a:rPr lang="en-US" sz="1800"/>
              <a:t>embedding generation latency</a:t>
            </a:r>
            <a:br>
              <a:rPr lang="en-US" sz="1800"/>
            </a:b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CA030-C2DF-49B3-178E-064DD64A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38" y="493472"/>
            <a:ext cx="12202438" cy="5871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A8DF3-60BF-B2E9-8189-C0929223D920}"/>
              </a:ext>
            </a:extLst>
          </p:cNvPr>
          <p:cNvSpPr txBox="1"/>
          <p:nvPr/>
        </p:nvSpPr>
        <p:spPr>
          <a:xfrm>
            <a:off x="-10438" y="3162"/>
            <a:ext cx="1217785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N8N Configuration for Automated CMIS Event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255673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07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896075" y="477441"/>
            <a:ext cx="10515600" cy="59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Sample Airflow DAG Code</a:t>
            </a:r>
            <a:endParaRPr sz="2800"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financial report&#10;&#10;AI-generated content may be incorrect.">
            <a:extLst>
              <a:ext uri="{FF2B5EF4-FFF2-40B4-BE49-F238E27FC236}">
                <a16:creationId xmlns:a16="http://schemas.microsoft.com/office/drawing/2014/main" id="{B3433648-26F7-F428-7F88-93DC653B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2" y="297377"/>
            <a:ext cx="10635030" cy="5943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Brand Platform 2025">
      <a:dk1>
        <a:srgbClr val="202020"/>
      </a:dk1>
      <a:lt1>
        <a:srgbClr val="FFFFFF"/>
      </a:lt1>
      <a:dk2>
        <a:srgbClr val="500000"/>
      </a:dk2>
      <a:lt2>
        <a:srgbClr val="D1D1D1"/>
      </a:lt2>
      <a:accent1>
        <a:srgbClr val="3C0000"/>
      </a:accent1>
      <a:accent2>
        <a:srgbClr val="732F2F"/>
      </a:accent2>
      <a:accent3>
        <a:srgbClr val="D6D3C3"/>
      </a:accent3>
      <a:accent4>
        <a:srgbClr val="707070"/>
      </a:accent4>
      <a:accent5>
        <a:srgbClr val="3E3E3E"/>
      </a:accent5>
      <a:accent6>
        <a:srgbClr val="D6D3C3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Widescreen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Oswald Medium</vt:lpstr>
      <vt:lpstr>Arial</vt:lpstr>
      <vt:lpstr>Work Sans Medium</vt:lpstr>
      <vt:lpstr>Work Sans ExtraBold</vt:lpstr>
      <vt:lpstr>Work Sans Black</vt:lpstr>
      <vt:lpstr>Work Sans SemiBold</vt:lpstr>
      <vt:lpstr>Office Theme</vt:lpstr>
      <vt:lpstr>CMIS CASE COMPETITION MaysCentral Event Management System</vt:lpstr>
      <vt:lpstr>PROBLEM STATEMENT </vt:lpstr>
      <vt:lpstr>Advanced ETL Orchestration </vt:lpstr>
      <vt:lpstr> Current ETL Workflow </vt:lpstr>
      <vt:lpstr>Why is orchestration needed?</vt:lpstr>
      <vt:lpstr>Proposed Airflow-Based  Architecture </vt:lpstr>
      <vt:lpstr>Error handling and logging</vt:lpstr>
      <vt:lpstr>Monitoring &amp; Observability </vt:lpstr>
      <vt:lpstr>Sample Airflow DAG Code</vt:lpstr>
      <vt:lpstr>Monitoring &amp; Observability </vt:lpstr>
      <vt:lpstr>THANKS Gig 'em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Manghani, Ritik Ashok</cp:lastModifiedBy>
  <cp:revision>10</cp:revision>
  <dcterms:modified xsi:type="dcterms:W3CDTF">2025-12-30T21:31:42Z</dcterms:modified>
</cp:coreProperties>
</file>